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50"/>
  </p:notesMasterIdLst>
  <p:handoutMasterIdLst>
    <p:handoutMasterId r:id="rId51"/>
  </p:handoutMasterIdLst>
  <p:sldIdLst>
    <p:sldId id="256" r:id="rId5"/>
    <p:sldId id="300" r:id="rId6"/>
    <p:sldId id="260" r:id="rId7"/>
    <p:sldId id="259" r:id="rId8"/>
    <p:sldId id="303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287" r:id="rId17"/>
    <p:sldId id="305" r:id="rId18"/>
    <p:sldId id="289" r:id="rId19"/>
    <p:sldId id="273" r:id="rId20"/>
    <p:sldId id="306" r:id="rId21"/>
    <p:sldId id="307" r:id="rId22"/>
    <p:sldId id="308" r:id="rId23"/>
    <p:sldId id="309" r:id="rId24"/>
    <p:sldId id="274" r:id="rId25"/>
    <p:sldId id="310" r:id="rId26"/>
    <p:sldId id="311" r:id="rId27"/>
    <p:sldId id="312" r:id="rId28"/>
    <p:sldId id="313" r:id="rId29"/>
    <p:sldId id="291" r:id="rId30"/>
    <p:sldId id="315" r:id="rId31"/>
    <p:sldId id="275" r:id="rId32"/>
    <p:sldId id="276" r:id="rId33"/>
    <p:sldId id="292" r:id="rId34"/>
    <p:sldId id="293" r:id="rId35"/>
    <p:sldId id="298" r:id="rId36"/>
    <p:sldId id="297" r:id="rId37"/>
    <p:sldId id="294" r:id="rId38"/>
    <p:sldId id="296" r:id="rId39"/>
    <p:sldId id="299" r:id="rId40"/>
    <p:sldId id="29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184" autoAdjust="0"/>
  </p:normalViewPr>
  <p:slideViewPr>
    <p:cSldViewPr snapToGrid="0">
      <p:cViewPr>
        <p:scale>
          <a:sx n="50" d="100"/>
          <a:sy n="50" d="100"/>
        </p:scale>
        <p:origin x="462" y="129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04.04.2022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50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470.png"/><Relationship Id="rId10" Type="http://schemas.openxmlformats.org/officeDocument/2006/relationships/image" Target="../media/image72.png"/><Relationship Id="rId4" Type="http://schemas.openxmlformats.org/officeDocument/2006/relationships/image" Target="../media/image460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71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70.png"/><Relationship Id="rId5" Type="http://schemas.openxmlformats.org/officeDocument/2006/relationships/image" Target="../media/image55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9.png"/><Relationship Id="rId18" Type="http://schemas.openxmlformats.org/officeDocument/2006/relationships/image" Target="../media/image80.png"/><Relationship Id="rId21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16" Type="http://schemas.openxmlformats.org/officeDocument/2006/relationships/image" Target="../media/image92.png"/><Relationship Id="rId20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15" Type="http://schemas.openxmlformats.org/officeDocument/2006/relationships/image" Target="../media/image71.png"/><Relationship Id="rId10" Type="http://schemas.openxmlformats.org/officeDocument/2006/relationships/image" Target="../media/image87.png"/><Relationship Id="rId19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810.png"/><Relationship Id="rId12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6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97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8.png"/><Relationship Id="rId1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98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79.png"/><Relationship Id="rId10" Type="http://schemas.openxmlformats.org/officeDocument/2006/relationships/image" Target="../media/image91.png"/><Relationship Id="rId4" Type="http://schemas.openxmlformats.org/officeDocument/2006/relationships/image" Target="../media/image99.png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2.png"/><Relationship Id="rId3" Type="http://schemas.openxmlformats.org/officeDocument/2006/relationships/image" Target="../media/image100.png"/><Relationship Id="rId12" Type="http://schemas.openxmlformats.org/officeDocument/2006/relationships/image" Target="../media/image81.png"/><Relationship Id="rId7" Type="http://schemas.openxmlformats.org/officeDocument/2006/relationships/image" Target="../media/image81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80.png"/><Relationship Id="rId5" Type="http://schemas.openxmlformats.org/officeDocument/2006/relationships/image" Target="../media/image102.png"/><Relationship Id="rId15" Type="http://schemas.openxmlformats.org/officeDocument/2006/relationships/image" Target="../media/image106.png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image" Target="../media/image91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1050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71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107.png"/><Relationship Id="rId4" Type="http://schemas.openxmlformats.org/officeDocument/2006/relationships/image" Target="../media/image71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71.png"/><Relationship Id="rId1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12" Type="http://schemas.openxmlformats.org/officeDocument/2006/relationships/image" Target="../media/image80.png"/><Relationship Id="rId7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91.png"/><Relationship Id="rId1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8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13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17" Type="http://schemas.openxmlformats.org/officeDocument/2006/relationships/image" Target="../media/image149.png"/><Relationship Id="rId25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13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9" Type="http://schemas.openxmlformats.org/officeDocument/2006/relationships/image" Target="../media/image1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2181000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2241546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D6D8DD6-0F86-43B8-BC68-6C6D0A249ED2}"/>
              </a:ext>
            </a:extLst>
          </p:cNvPr>
          <p:cNvGrpSpPr/>
          <p:nvPr/>
        </p:nvGrpSpPr>
        <p:grpSpPr>
          <a:xfrm>
            <a:off x="375646" y="1964525"/>
            <a:ext cx="2296388" cy="1359665"/>
            <a:chOff x="7242501" y="1593878"/>
            <a:chExt cx="3555537" cy="2310655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0C87BA5-6FC1-44C6-87EA-6866F7785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F1AA71BF-13EC-45D9-8C23-FDDEDED85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1282DE-56D6-4DF0-8F00-4D2625F175DC}"/>
              </a:ext>
            </a:extLst>
          </p:cNvPr>
          <p:cNvGrpSpPr/>
          <p:nvPr/>
        </p:nvGrpSpPr>
        <p:grpSpPr>
          <a:xfrm>
            <a:off x="1109847" y="3877675"/>
            <a:ext cx="4300793" cy="1688110"/>
            <a:chOff x="6448321" y="2822422"/>
            <a:chExt cx="4300793" cy="1688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/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E69320A1-82A7-425D-9D08-E87C2CCF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321" y="2822422"/>
                  <a:ext cx="4300793" cy="492827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/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r>
                    <a:rPr lang="de-DE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0ACE213-425B-4905-B232-60643EA0F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373445"/>
                  <a:ext cx="3550267" cy="459613"/>
                </a:xfrm>
                <a:prstGeom prst="rect">
                  <a:avLst/>
                </a:prstGeom>
                <a:blipFill>
                  <a:blip r:embed="rId4"/>
                  <a:stretch>
                    <a:fillRect l="-4124" t="-122667" b="-18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/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de-DE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de-DE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de-DE" i="1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de-DE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7B2BCB9-1F39-4B08-84D9-85A7F3562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881" y="3894145"/>
                  <a:ext cx="3671518" cy="616387"/>
                </a:xfrm>
                <a:prstGeom prst="rect">
                  <a:avLst/>
                </a:prstGeom>
                <a:blipFill>
                  <a:blip r:embed="rId5"/>
                  <a:stretch>
                    <a:fillRect l="-39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1F7B49C-C621-4805-90C2-4B41308E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FA47C15-751B-45B5-B0D3-E5F2884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7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D669164E-D248-46C8-A355-4B9737F4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21505B19-867F-45CB-8928-DD53547BE30F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D8348F42-5B41-4247-8D4A-FD1CD4301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9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1F25DC1-92E1-4890-BF9D-35FD44A21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el 3">
            <a:extLst>
              <a:ext uri="{FF2B5EF4-FFF2-40B4-BE49-F238E27FC236}">
                <a16:creationId xmlns:a16="http://schemas.microsoft.com/office/drawing/2014/main" id="{998E4EE8-95F5-4B24-94C7-4AEF99CD22C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00425C6-8086-4759-B3EE-F021075663E9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E56BE90-C36B-47E1-AC39-CEADE53122C4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065018-FD88-461D-A4C2-F382464E6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78AA312-386A-43F4-9BA3-86EC1BA2EDEC}"/>
                </a:ext>
              </a:extLst>
            </p:cNvPr>
            <p:cNvSpPr txBox="1"/>
            <p:nvPr/>
          </p:nvSpPr>
          <p:spPr>
            <a:xfrm>
              <a:off x="9264312" y="5227523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82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/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A435D4D-4DA8-41A0-9226-52C311A3C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57" y="3972484"/>
                <a:ext cx="6032934" cy="499239"/>
              </a:xfrm>
              <a:prstGeom prst="rect">
                <a:avLst/>
              </a:prstGeom>
              <a:blipFill>
                <a:blip r:embed="rId2"/>
                <a:stretch>
                  <a:fillRect l="-101" b="-3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/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106A43-4F1F-4587-AF4E-3A929EA0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578" y="4529193"/>
                <a:ext cx="2856616" cy="412485"/>
              </a:xfrm>
              <a:prstGeom prst="rect">
                <a:avLst/>
              </a:prstGeom>
              <a:blipFill>
                <a:blip r:embed="rId3"/>
                <a:stretch>
                  <a:fillRect l="-4904" t="-136765" b="-207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/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97EA268-1211-4A6F-8D6A-FEDD0B56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82" y="5040336"/>
                <a:ext cx="2567562" cy="412485"/>
              </a:xfrm>
              <a:prstGeom prst="rect">
                <a:avLst/>
              </a:prstGeom>
              <a:blipFill>
                <a:blip r:embed="rId4"/>
                <a:stretch>
                  <a:fillRect l="-5701" t="-138806" r="-238" b="-21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4A40F3D-5066-4250-BB9F-935D529F1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42C43C0-7792-40AA-834B-312A6F6F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4B94AF0-2B72-4268-BDB9-A633725A31B6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51A25AA-B2AB-446B-A673-C8738107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7C40BEA3-CDF9-471B-8FEC-C62EB8417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el 3">
            <a:extLst>
              <a:ext uri="{FF2B5EF4-FFF2-40B4-BE49-F238E27FC236}">
                <a16:creationId xmlns:a16="http://schemas.microsoft.com/office/drawing/2014/main" id="{F53C638A-7548-4A5E-8D51-56021353A81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8A422F5-A7D2-4E81-B4EC-9D7BBD84372F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/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3D797A5-BCB0-4119-A142-579217D95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3" y="3239278"/>
                <a:ext cx="1812932" cy="506164"/>
              </a:xfrm>
              <a:prstGeom prst="rect">
                <a:avLst/>
              </a:prstGeom>
              <a:blipFill>
                <a:blip r:embed="rId10"/>
                <a:stretch>
                  <a:fillRect l="-337"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B09D0B5-5AFF-433B-B962-D115DE3B76B0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5017753F-2024-40F9-BE5C-BB869C7E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4559DFFB-ABB3-4A7D-B6E8-1923BC055524}"/>
                </a:ext>
              </a:extLst>
            </p:cNvPr>
            <p:cNvSpPr txBox="1"/>
            <p:nvPr/>
          </p:nvSpPr>
          <p:spPr>
            <a:xfrm>
              <a:off x="9264312" y="5227523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28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874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/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F3CA188-3082-4A3B-B281-1BAFBDDD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51" y="4250460"/>
                <a:ext cx="6924674" cy="874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5525830"/>
                <a:ext cx="2775440" cy="393441"/>
              </a:xfrm>
              <a:prstGeom prst="rect">
                <a:avLst/>
              </a:prstGeom>
              <a:blipFill>
                <a:blip r:embed="rId7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6029406"/>
                <a:ext cx="3346172" cy="391839"/>
              </a:xfrm>
              <a:prstGeom prst="rect">
                <a:avLst/>
              </a:prstGeom>
              <a:blipFill>
                <a:blip r:embed="rId8"/>
                <a:stretch>
                  <a:fillRect l="-1639" t="-114063" b="-192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C4EBF75-7E09-44C3-BA77-F5223D01C894}"/>
              </a:ext>
            </a:extLst>
          </p:cNvPr>
          <p:cNvGrpSpPr/>
          <p:nvPr/>
        </p:nvGrpSpPr>
        <p:grpSpPr>
          <a:xfrm>
            <a:off x="6018781" y="5333064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F98C253-A83F-403D-BBF0-1871C869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E236525-E295-4E89-9C5D-542AB838299C}"/>
                </a:ext>
              </a:extLst>
            </p:cNvPr>
            <p:cNvSpPr txBox="1"/>
            <p:nvPr/>
          </p:nvSpPr>
          <p:spPr>
            <a:xfrm>
              <a:off x="9264312" y="5227523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/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030A9795-D9D2-4C55-A38C-ED26E50D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376" y="3729844"/>
                <a:ext cx="5420754" cy="414922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/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1156AB26-A883-4CA5-B795-613091ED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5775405"/>
                <a:ext cx="4951484" cy="318100"/>
              </a:xfrm>
              <a:prstGeom prst="rect">
                <a:avLst/>
              </a:prstGeom>
              <a:blipFill>
                <a:blip r:embed="rId7"/>
                <a:stretch>
                  <a:fillRect l="-984" t="-118868" b="-1924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/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4406AE7-49DB-4B23-A49C-1853AB341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6288872"/>
                <a:ext cx="4918911" cy="318164"/>
              </a:xfrm>
              <a:prstGeom prst="rect">
                <a:avLst/>
              </a:prstGeom>
              <a:blipFill>
                <a:blip r:embed="rId8"/>
                <a:stretch>
                  <a:fillRect l="-991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/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2EE63ED-78A0-4934-B368-A5F95B70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9" y="5889458"/>
                <a:ext cx="2583854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6869" y="4193762"/>
                <a:ext cx="7005333" cy="6792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80905" y="3305965"/>
                <a:ext cx="4259580" cy="474232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/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874AEC9-CB8C-4275-98FE-005F1C32C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6700" y="4960154"/>
                <a:ext cx="7005333" cy="728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3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1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AE47D02-CACE-4BB4-84BD-F598305F84DA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AE47D02-CACE-4BB4-84BD-F598305F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/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𝑧𝑙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BAF675F4-48F6-4A7F-AC2D-FECC1C02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1" y="5982712"/>
                <a:ext cx="4259580" cy="474232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299977"/>
                <a:ext cx="4150423" cy="445315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5D639E9-2EFA-480C-B004-6D73911340C6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F0D35577-41B0-4870-A1D3-15CCA4313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20AFE03C-1DE6-4636-8CE6-35E600600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D79D9B1-C084-4FA1-AE87-BEE70085E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068E9E1-141D-4268-B55E-9AA395022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43E361C-6616-4922-9FA8-1D1F02EAEE35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43E361C-6616-4922-9FA8-1D1F02EA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6D246D-FB37-4CC0-8EB4-4809AF0A04E7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6D246D-FB37-4CC0-8EB4-4809AF0A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3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287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/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2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d>
                      <m:r>
                        <a:rPr lang="de-DE" sz="12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2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2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C31C592-66C3-4166-8224-CA054B0A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156388"/>
                <a:ext cx="7005333" cy="679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/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C36A67E-EDBB-4AC2-9B95-19D54183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8" y="5886988"/>
                <a:ext cx="7005333" cy="728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AC5DAF2-F6A9-4E1C-921F-A79B6B4F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778CFAC-7C12-4948-A76C-639BD06E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61C2467-F3C0-4BE1-AEF2-B6865DA0E1CC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2F2C193-8E50-4E8F-8966-2A4C9EBF6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B9CECFE-31EF-4FF9-90A8-5ED664E2F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AB0C355E-C19F-4A86-95C1-1F80658BD1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8E9FEBEA-B9C3-4CB0-A69E-3431392DD47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296503-89CC-4ED3-BE9A-85DC539434DB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5296503-89CC-4ED3-BE9A-85DC53943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4770D64-0D17-4F31-AB0F-E2A7AB562562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4770D64-0D17-4F31-AB0F-E2A7AB562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03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/>
              <p:nvPr/>
            </p:nvSpPr>
            <p:spPr>
              <a:xfrm>
                <a:off x="829960" y="6025621"/>
                <a:ext cx="5978246" cy="414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1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3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+1</m:t>
                        </m:r>
                        <m:sSup>
                          <m:sSupPr>
                            <m:ctrl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3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3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13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3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d>
                          <m:dPr>
                            <m:ctrlP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1FEEA91-AB69-495F-A6CC-1A894776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0" y="6025621"/>
                <a:ext cx="5978246" cy="414922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994133-F72D-4898-8A70-AEF5B288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8531A797-D5C9-47E9-B813-5D9303BB5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7AA7458-B56B-4274-8082-C6505D915D18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D241D178-5B82-48C4-8E3A-82F965422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664EB56C-0C62-4DF4-8E9B-8FC9EDA97F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F5E8315D-1C6E-4533-84C5-DC9B795F00C8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D53DDA9-0567-46C7-B05B-4D904BA00F0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67053F1-821F-4040-A097-D3CBB954AD5A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67053F1-821F-4040-A097-D3CBB954A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7981F23-CA22-4B61-86C6-F748D4DF7615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87981F23-CA22-4B61-86C6-F748D4DF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8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41A810-074C-4C23-8461-041A81BF4F1D}"/>
              </a:ext>
            </a:extLst>
          </p:cNvPr>
          <p:cNvSpPr txBox="1"/>
          <p:nvPr/>
        </p:nvSpPr>
        <p:spPr>
          <a:xfrm>
            <a:off x="918410" y="1438616"/>
            <a:ext cx="57935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Reizweiterleitung in einem neuronalen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Anwendung von neuronalen Netzen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Training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7545C76-4C00-4122-BE3E-C2AAD4FCE274}"/>
              </a:ext>
            </a:extLst>
          </p:cNvPr>
          <p:cNvSpPr/>
          <p:nvPr/>
        </p:nvSpPr>
        <p:spPr>
          <a:xfrm>
            <a:off x="704270" y="4249187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/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3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1A3F0F2-651E-4920-A12B-81A23E10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115861"/>
                <a:ext cx="7005333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/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300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7B4B7DB-F923-4A3D-A767-961C5C4D4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5886988"/>
                <a:ext cx="5009961" cy="318100"/>
              </a:xfrm>
              <a:prstGeom prst="rect">
                <a:avLst/>
              </a:prstGeom>
              <a:blipFill>
                <a:blip r:embed="rId4"/>
                <a:stretch>
                  <a:fillRect l="-973" t="-123077" b="-1961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F9835D9-55D6-41D7-AA62-03333CDD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3FD0237-7598-4130-ACAD-216BD0523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85DC88-8269-4410-941C-F0B03E3BD08E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CDF894DC-0127-4E3B-ABF7-407B6AD05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3EFF6ADD-1142-43B3-B5FB-F4F93E5BC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2660C50-B13A-468A-84B9-369FFEE0771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B2784CBF-ACC4-4743-8DA7-15162328F3CE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DFC6EA-CF1C-492A-9C45-0FE4D1A69C7F}"/>
                  </a:ext>
                </a:extLst>
              </p:cNvPr>
              <p:cNvSpPr txBox="1"/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DFC6EA-CF1C-492A-9C45-0FE4D1A69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85" y="4792332"/>
                <a:ext cx="638971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81C2C0E-0B24-4437-8DF7-CC9414BE869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81C2C0E-0B24-4437-8DF7-CC9414BE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17578"/>
              </a:xfrm>
              <a:prstGeom prst="rect">
                <a:avLst/>
              </a:prstGeom>
              <a:blipFill>
                <a:blip r:embed="rId15"/>
                <a:stretch>
                  <a:fillRect b="-674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02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/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3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b="0" i="1" baseline="-2500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12D8B87-80C7-4F94-AD8E-DEB21603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901096"/>
                <a:ext cx="6096000" cy="506101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6509" y="6128224"/>
                <a:ext cx="6096000" cy="51123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81209" y="6663493"/>
                <a:ext cx="6096000" cy="53412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8670" y="7221653"/>
                <a:ext cx="10636711" cy="7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baseline="-25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865041F-4D7C-4789-AF0C-A5E68E4F7A34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6DFCE85-BD71-434C-B84A-A637DC240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9D85ED40-9C21-451F-AC74-7F594C344A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EA227BDC-4860-4422-A3D3-B4C4B73375CB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43475B51-7D2D-4C24-9DF6-B97E3B2B9AE3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13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7" y="5141580"/>
                <a:ext cx="4487371" cy="568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/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300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de-DE" sz="130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00" baseline="-250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CA1E943-B5F3-4F76-A495-E0B12D06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22" y="5930942"/>
                <a:ext cx="6096000" cy="511230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437D357-06FB-4E42-96A5-1A469888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14E8896-1DC5-44FD-8813-5AE88AE6E162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80B134F-A9FD-483A-8C66-A3F1F344F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52B06176-00D3-49FE-B120-ABD2FD1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6E9BA270-AAA6-4465-AA9B-C9811EC40912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0E2A690-3342-4747-85A7-6D7B3D0ADACD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95BB3E-8CC3-467F-95B7-2E9CB633A60A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995BB3E-8CC3-467F-95B7-2E9CB633A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7FD8BD4-049B-4182-8F8A-43324E529D1E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7FD8BD4-049B-4182-8F8A-43324E529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4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0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/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i="1" baseline="-2500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(3)(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3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sz="1300" i="1" baseline="-25000" dirty="0"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sz="13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3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i="1" baseline="-250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2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2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6E16E5A6-AC86-491A-849B-7BEBFF31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66442"/>
                <a:ext cx="10636711" cy="728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5783715"/>
                <a:ext cx="10636711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6858F1E-E532-45CC-BF2F-85181C9C7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1F2531-A9B6-427D-8154-966231F392CD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999D9FC8-D2CC-4E19-B3AC-1714F992B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50F34B79-DEBB-4A30-9FBA-6498BA43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0034ACB7-624E-4028-B1DE-3EFC44BD254D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D7052C9-0587-4C31-944A-75EA44A91ABB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2B70F54-87CA-4A1A-9CB8-6BDB42DD4AB8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2B70F54-87CA-4A1A-9CB8-6BDB42DD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F3B892F-8963-44FF-9841-EE8912F26DAE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F3B892F-8963-44FF-9841-EE8912F26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2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/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300" b="0" i="1" baseline="-250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sz="1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3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3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DE" sz="13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3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1300" b="0" i="1" baseline="-2500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300" i="1" baseline="-2500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0E34791-2A40-4ED2-BB4D-B185097C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18" y="5922823"/>
                <a:ext cx="6096000" cy="534121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4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1AC73AA-9886-463D-ACBC-4D1E266E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059EE7-47C4-4D0B-8A28-0CB7C9B829CA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F289B88B-09A8-491E-BFE1-774BCA39D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682E0C61-B4FD-4616-A99B-5A8BF295F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E3CAD60C-566D-4D25-B89A-6BFCDE3A12EF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81586E1E-949C-4183-BBFC-9FD7048D10C1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6289155-BB7A-4FAD-9AF8-42FA8C553037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6289155-BB7A-4FAD-9AF8-42FA8C553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54F776D-546B-4B00-AB7E-57CA566F5D19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54F776D-546B-4B00-AB7E-57CA566F5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3433373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i="1" baseline="-25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4CBA6DD-EC58-43D5-BC03-62C012910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265509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/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3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3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300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3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2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2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de-DE" sz="1200" i="1" baseline="-250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C687EB5-DA6E-4345-9B43-8AAE1EF4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1" y="4996315"/>
                <a:ext cx="7711627" cy="728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/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3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300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300" i="1" baseline="-25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e>
                          <m:sup>
                            <m:r>
                              <a:rPr lang="de-DE" sz="13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300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3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3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3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200" i="1" baseline="-25000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2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(3)(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(3)(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300" i="1" baseline="-25000" dirty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d>
                              <m:dPr>
                                <m:ctrlP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3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de-DE" sz="13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3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sz="13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de-DE" sz="130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3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3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3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sz="1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3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3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3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de-DE" sz="13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13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3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sz="13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CF81E8D-EB73-4241-9ABC-F3ABCF665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79" y="5737915"/>
                <a:ext cx="8940498" cy="425245"/>
              </a:xfrm>
              <a:prstGeom prst="rect">
                <a:avLst/>
              </a:prstGeom>
              <a:blipFill>
                <a:blip r:embed="rId11"/>
                <a:stretch>
                  <a:fillRect t="-78571" b="-13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1596143-9508-4276-837D-C1E20A1D2125}"/>
              </a:ext>
            </a:extLst>
          </p:cNvPr>
          <p:cNvGrpSpPr/>
          <p:nvPr/>
        </p:nvGrpSpPr>
        <p:grpSpPr>
          <a:xfrm>
            <a:off x="76279" y="3443308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1C399B53-6D5C-4FEF-AB2D-303B9A1CF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B6814DA0-2FCE-41C9-BC12-8A014858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88365AB3-86BD-448C-8D03-843BB2F09AD7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09571F3B-9288-475E-8F28-1CA9F4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B0123FCD-CF40-4AA0-AAB2-B878D418B472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9F43E85-E4BB-4FEB-B5E8-93B002C5FEBC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89F43E85-E4BB-4FEB-B5E8-93B002C5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E0D7765-9E6A-4748-B1C3-00F3CD60FFCD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E0D7765-9E6A-4748-B1C3-00F3CD60F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62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3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3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2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200" i="1" baseline="-25000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300" i="1" baseline="-25000" dirty="0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3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3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300" i="1" baseline="-250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3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3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3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3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3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3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3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8202" y="9112473"/>
                <a:ext cx="9978188" cy="728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6">
                        <a:lumMod val="50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chemeClr val="accent6">
                        <a:lumMod val="50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for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 in </a:t>
                </a:r>
                <a:r>
                  <a:rPr lang="de-DE" sz="1400" dirty="0" err="1">
                    <a:solidFill>
                      <a:schemeClr val="accent5">
                        <a:lumMod val="75000"/>
                      </a:schemeClr>
                    </a:solidFill>
                  </a:rPr>
                  <a:t>range</a:t>
                </a:r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chemeClr val="accent5">
                        <a:lumMod val="75000"/>
                      </a:schemeClr>
                    </a:solidFill>
                  </a:rPr>
                  <a:t>):</a:t>
                </a:r>
              </a:p>
              <a:p>
                <a:r>
                  <a:rPr lang="de-DE" sz="1400" dirty="0"/>
                  <a:t>           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for</a:t>
                </a:r>
                <a:r>
                  <a:rPr lang="de-DE" sz="1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7030A0"/>
                    </a:solidFill>
                  </a:rPr>
                  <a:t>range</a:t>
                </a:r>
                <a:r>
                  <a:rPr lang="de-DE" sz="1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7030A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53724" y="8508600"/>
                <a:ext cx="2909987" cy="954107"/>
              </a:xfrm>
              <a:prstGeom prst="rect">
                <a:avLst/>
              </a:prstGeom>
              <a:blipFill>
                <a:blip r:embed="rId6"/>
                <a:stretch>
                  <a:fillRect l="-628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8C47A88A-B8C3-4D04-A4D5-A8B6C69ED615}"/>
              </a:ext>
            </a:extLst>
          </p:cNvPr>
          <p:cNvSpPr/>
          <p:nvPr/>
        </p:nvSpPr>
        <p:spPr>
          <a:xfrm>
            <a:off x="4865076" y="8808444"/>
            <a:ext cx="423514" cy="10860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37680D-D993-4163-A2CE-22C151090776}"/>
              </a:ext>
            </a:extLst>
          </p:cNvPr>
          <p:cNvSpPr txBox="1"/>
          <p:nvPr/>
        </p:nvSpPr>
        <p:spPr>
          <a:xfrm>
            <a:off x="5331267" y="9175056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Optimierung </a:t>
            </a:r>
            <a:br>
              <a:rPr lang="de-DE" sz="1200" dirty="0"/>
            </a:br>
            <a:r>
              <a:rPr lang="de-DE" sz="1200" dirty="0"/>
              <a:t>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38200" y="5232176"/>
            <a:ext cx="918841" cy="1096627"/>
            <a:chOff x="-358209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852610" y="5257269"/>
            <a:ext cx="918841" cy="1096627"/>
            <a:chOff x="-358209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-358209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8489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8489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8649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3511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3511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E2237BB-4AF0-4680-8187-0FD58D100F59}"/>
              </a:ext>
            </a:extLst>
          </p:cNvPr>
          <p:cNvGrpSpPr/>
          <p:nvPr/>
        </p:nvGrpSpPr>
        <p:grpSpPr>
          <a:xfrm>
            <a:off x="1492716" y="5038285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44FF72-3C78-4F3F-9EFE-5DFD6C3C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376BB0-896B-4F09-8C9D-D812ABD2A2A8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63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96964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615207" y="1519963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83" y="153652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Klassifizierung: Krebserkrankung des Gehirns auf Basis von MRT-Scans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39246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52137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nachweislich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 mehr Zeit für andere Arbeit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2294880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3799160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2848878"/>
            <a:ext cx="2378991" cy="95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712110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Datensatz: Wertepaare,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3868203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3868203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2848878"/>
            <a:ext cx="2164885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2" y="2848878"/>
            <a:ext cx="4388893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974578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Datenschutz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5635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möglicherweise Ziel v. Cyberangriffen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machen angreifbar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Datendiebstahl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kaum alltagstauglich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Cybersecurity</a:t>
            </a:r>
            <a:r>
              <a:rPr lang="de-DE" dirty="0"/>
              <a:t> 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37">
            <a:extLst>
              <a:ext uri="{FF2B5EF4-FFF2-40B4-BE49-F238E27FC236}">
                <a16:creationId xmlns:a16="http://schemas.microsoft.com/office/drawing/2014/main" id="{909377BE-AF79-448E-A477-3465711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25844"/>
              </p:ext>
            </p:extLst>
          </p:nvPr>
        </p:nvGraphicFramePr>
        <p:xfrm>
          <a:off x="1036936" y="3189458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BD914D43-1013-48A4-9787-E1AA5F24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4537"/>
              </p:ext>
            </p:extLst>
          </p:nvPr>
        </p:nvGraphicFramePr>
        <p:xfrm>
          <a:off x="6012107" y="3189458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E1542A9-33F0-4AA8-B179-EB5C7F6D9327}"/>
              </a:ext>
            </a:extLst>
          </p:cNvPr>
          <p:cNvSpPr txBox="1"/>
          <p:nvPr/>
        </p:nvSpPr>
        <p:spPr>
          <a:xfrm>
            <a:off x="1850659" y="282012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25236A-6A98-4CDB-ACD8-F0EEF5138174}"/>
              </a:ext>
            </a:extLst>
          </p:cNvPr>
          <p:cNvSpPr txBox="1"/>
          <p:nvPr/>
        </p:nvSpPr>
        <p:spPr>
          <a:xfrm>
            <a:off x="7692658" y="28201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4D11C322-F470-428E-A70C-FBE40ECBA98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6845DD-DD9C-4BCC-B9A6-84966E3E5A2C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13269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5914956" y="1972004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el 3">
            <a:extLst>
              <a:ext uri="{FF2B5EF4-FFF2-40B4-BE49-F238E27FC236}">
                <a16:creationId xmlns:a16="http://schemas.microsoft.com/office/drawing/2014/main" id="{046BC40A-61AC-4DED-9A42-4A8E58FEF2F6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4D408B5B-E3D2-4593-827E-C9AF344D9FD1}"/>
              </a:ext>
            </a:extLst>
          </p:cNvPr>
          <p:cNvGrpSpPr/>
          <p:nvPr/>
        </p:nvGrpSpPr>
        <p:grpSpPr>
          <a:xfrm>
            <a:off x="1052641" y="2672849"/>
            <a:ext cx="10054309" cy="2826709"/>
            <a:chOff x="1532466" y="1690688"/>
            <a:chExt cx="10054309" cy="282670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B00686F-8BB4-4253-A96F-5D7971B2ACF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482FF85A-0382-4909-873C-C88A8E1D2BEE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73" name="Flussdiagramm: Verbinder 172">
                  <a:extLst>
                    <a:ext uri="{FF2B5EF4-FFF2-40B4-BE49-F238E27FC236}">
                      <a16:creationId xmlns:a16="http://schemas.microsoft.com/office/drawing/2014/main" id="{E6F96AD0-90ED-4802-96F1-6BC3E078C9A9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4" name="Flussdiagramm: Verbinder 173">
                  <a:extLst>
                    <a:ext uri="{FF2B5EF4-FFF2-40B4-BE49-F238E27FC236}">
                      <a16:creationId xmlns:a16="http://schemas.microsoft.com/office/drawing/2014/main" id="{510DEC77-88A9-4D01-AC70-0C488C7B5E2B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5" name="Flussdiagramm: Verbinder 174">
                  <a:extLst>
                    <a:ext uri="{FF2B5EF4-FFF2-40B4-BE49-F238E27FC236}">
                      <a16:creationId xmlns:a16="http://schemas.microsoft.com/office/drawing/2014/main" id="{D7274EB9-7248-4483-93D8-3A139499221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6" name="Flussdiagramm: Verbinder 175">
                  <a:extLst>
                    <a:ext uri="{FF2B5EF4-FFF2-40B4-BE49-F238E27FC236}">
                      <a16:creationId xmlns:a16="http://schemas.microsoft.com/office/drawing/2014/main" id="{1AA0CFED-8804-4F7F-A74F-75278E376359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7" name="Flussdiagramm: Verbinder 176">
                  <a:extLst>
                    <a:ext uri="{FF2B5EF4-FFF2-40B4-BE49-F238E27FC236}">
                      <a16:creationId xmlns:a16="http://schemas.microsoft.com/office/drawing/2014/main" id="{737A3E59-66D1-4A85-9E49-14BB8D45A0A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8" name="Flussdiagramm: Verbinder 177">
                  <a:extLst>
                    <a:ext uri="{FF2B5EF4-FFF2-40B4-BE49-F238E27FC236}">
                      <a16:creationId xmlns:a16="http://schemas.microsoft.com/office/drawing/2014/main" id="{57F021C8-33A4-4D04-8F09-AB84F42CE4DF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9" name="Flussdiagramm: Verbinder 178">
                  <a:extLst>
                    <a:ext uri="{FF2B5EF4-FFF2-40B4-BE49-F238E27FC236}">
                      <a16:creationId xmlns:a16="http://schemas.microsoft.com/office/drawing/2014/main" id="{B32806DB-67F2-46BD-B7E3-C54B6FD51881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BF226F69-7325-4F6F-B48D-464A14C3863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3E0BB934-6037-4827-9394-082446258718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AB5046A5-FE8E-48CE-80DA-6B50854C7CA2}"/>
                    </a:ext>
                  </a:extLst>
                </p:cNvPr>
                <p:cNvCxnSpPr>
                  <a:cxnSpLocks/>
                  <a:stCxn id="173" idx="6"/>
                  <a:endCxn id="177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82">
                  <a:extLst>
                    <a:ext uri="{FF2B5EF4-FFF2-40B4-BE49-F238E27FC236}">
                      <a16:creationId xmlns:a16="http://schemas.microsoft.com/office/drawing/2014/main" id="{CFA53BB4-40F1-451E-82E8-4786A631EEA9}"/>
                    </a:ext>
                  </a:extLst>
                </p:cNvPr>
                <p:cNvCxnSpPr>
                  <a:cxnSpLocks/>
                  <a:stCxn id="174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83">
                  <a:extLst>
                    <a:ext uri="{FF2B5EF4-FFF2-40B4-BE49-F238E27FC236}">
                      <a16:creationId xmlns:a16="http://schemas.microsoft.com/office/drawing/2014/main" id="{7154E5C6-3CC2-4E24-BE9D-A4485B219193}"/>
                    </a:ext>
                  </a:extLst>
                </p:cNvPr>
                <p:cNvCxnSpPr>
                  <a:cxnSpLocks/>
                  <a:stCxn id="174" idx="6"/>
                  <a:endCxn id="176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r Verbinder 184">
                  <a:extLst>
                    <a:ext uri="{FF2B5EF4-FFF2-40B4-BE49-F238E27FC236}">
                      <a16:creationId xmlns:a16="http://schemas.microsoft.com/office/drawing/2014/main" id="{4925F8C0-0CCE-4EC5-BE7E-BA1F6D3BEE9A}"/>
                    </a:ext>
                  </a:extLst>
                </p:cNvPr>
                <p:cNvCxnSpPr>
                  <a:cxnSpLocks/>
                  <a:stCxn id="178" idx="2"/>
                  <a:endCxn id="175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AB1D4B2D-A61C-404F-8048-95C16A5243A3}"/>
                    </a:ext>
                  </a:extLst>
                </p:cNvPr>
                <p:cNvCxnSpPr>
                  <a:cxnSpLocks/>
                  <a:stCxn id="178" idx="2"/>
                  <a:endCxn id="176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4DD6DC26-6253-4083-A5A7-F245B89DA1AA}"/>
                    </a:ext>
                  </a:extLst>
                </p:cNvPr>
                <p:cNvCxnSpPr>
                  <a:cxnSpLocks/>
                  <a:stCxn id="178" idx="2"/>
                  <a:endCxn id="177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erader Verbinder 187">
                  <a:extLst>
                    <a:ext uri="{FF2B5EF4-FFF2-40B4-BE49-F238E27FC236}">
                      <a16:creationId xmlns:a16="http://schemas.microsoft.com/office/drawing/2014/main" id="{9733DFAE-82D2-4978-8978-6C6E2B2FC93F}"/>
                    </a:ext>
                  </a:extLst>
                </p:cNvPr>
                <p:cNvCxnSpPr>
                  <a:cxnSpLocks/>
                  <a:stCxn id="175" idx="6"/>
                  <a:endCxn id="179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erader Verbinder 188">
                  <a:extLst>
                    <a:ext uri="{FF2B5EF4-FFF2-40B4-BE49-F238E27FC236}">
                      <a16:creationId xmlns:a16="http://schemas.microsoft.com/office/drawing/2014/main" id="{05E7EEE3-A82E-4F33-8141-3D105D9E7D78}"/>
                    </a:ext>
                  </a:extLst>
                </p:cNvPr>
                <p:cNvCxnSpPr>
                  <a:cxnSpLocks/>
                  <a:stCxn id="179" idx="2"/>
                  <a:endCxn id="176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7D587A54-330D-48DB-BCEE-3D5C6AEC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61FB0E29-7187-42A6-8F13-E233D7844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5DE9BDA-1110-45E0-BEBA-F9A554D7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0530C929-12B3-4306-B893-E923E276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7FC2AF31-8D50-440D-AD43-088E5345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329DBD7-B1F2-4E86-8941-4C110D992520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6D68C862-C8AE-4477-BE85-3D15C867D4A0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D4F3F9AC-816A-4E0E-9001-CDA03246F2B9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4859BCF9-D128-4ADF-A687-BEC0042720C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05F4201D-7DCE-4335-A3E8-2B9C4CCEEEAC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A58DD3F7-7F48-4224-9673-985405B3F43D}"/>
                  </a:ext>
                </a:extLst>
              </p:cNvPr>
              <p:cNvCxnSpPr>
                <a:cxnSpLocks/>
                <a:stCxn id="174" idx="6"/>
                <a:endCxn id="168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F6E2E7CC-94D2-4062-8A75-39976581F21C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61735E76-5972-4FF5-8613-564826FD9CD4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C0F8006B-4C11-49D2-9EF2-597FF381407D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38760" y="2610741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918410" y="2635476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3249</Words>
  <Application>Microsoft Office PowerPoint</Application>
  <PresentationFormat>Breitbild</PresentationFormat>
  <Paragraphs>745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Gill Sans MT</vt:lpstr>
      <vt:lpstr>Wingdings</vt:lpstr>
      <vt:lpstr>Paket</vt:lpstr>
      <vt:lpstr>Faltende neuronale netze</vt:lpstr>
      <vt:lpstr>PowerPoint-Präsentation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328</cp:revision>
  <dcterms:created xsi:type="dcterms:W3CDTF">2022-03-13T11:23:14Z</dcterms:created>
  <dcterms:modified xsi:type="dcterms:W3CDTF">2022-04-04T18:18:34Z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